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71" r:id="rId10"/>
    <p:sldId id="272" r:id="rId11"/>
    <p:sldId id="277" r:id="rId12"/>
    <p:sldId id="259" r:id="rId13"/>
    <p:sldId id="273" r:id="rId14"/>
    <p:sldId id="274" r:id="rId15"/>
    <p:sldId id="275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286000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0574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9733"/>
            <a:ext cx="9598696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hanstedt/recipe-mat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dirty="0"/>
              <a:t>UPDATED LINK GOES HERE</a:t>
            </a:r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064" y="2362200"/>
            <a:ext cx="95986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Development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Recipe Mate is a simple web tool that is a personal assistant that uses an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Besides being a requirement for graduation, G Dog and the Coding Ninjas thought it would be useful to have a place to quickly gather recipe links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Heroku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HTML/CSS/ Bootstrap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Google Fonts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Edamam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Handlebars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MySQL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Passport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Pexels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Sequelize</a:t>
            </a:r>
            <a:endParaRPr lang="en-US" sz="2200" dirty="0"/>
          </a:p>
          <a:p>
            <a:pPr marL="45706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57400"/>
            <a:ext cx="9829800" cy="3962400"/>
          </a:xfrm>
        </p:spPr>
        <p:txBody>
          <a:bodyPr>
            <a:noAutofit/>
          </a:bodyPr>
          <a:lstStyle/>
          <a:p>
            <a:r>
              <a:rPr lang="en-US" sz="1700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Creating the results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Creating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Error handling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Finalizing website features</a:t>
            </a:r>
          </a:p>
          <a:p>
            <a:r>
              <a:rPr lang="en-US" sz="1700" dirty="0"/>
              <a:t>Successes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Great teamwork.  Everyone contributed well.  Great communication.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Productive project meetings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Scrum meeting earlier in the day, followed by a working meeting with breakouts leveraged by front-end and back-end teams.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Conducted weekend meetings to finalize project.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9829800" cy="38946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Ability to add notes to favorite recipes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Add ingredients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Formatting clean-up of the site</a:t>
            </a:r>
          </a:p>
          <a:p>
            <a:r>
              <a:rPr lang="en-US" dirty="0"/>
              <a:t>Implement a forgot password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426</Words>
  <Application>Microsoft Office PowerPoint</Application>
  <PresentationFormat>Custom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Constantia</vt:lpstr>
      <vt:lpstr>Courier New</vt:lpstr>
      <vt:lpstr>Garamond</vt:lpstr>
      <vt:lpstr>Wingdings</vt:lpstr>
      <vt:lpstr>Organic</vt:lpstr>
      <vt:lpstr>1_Organic</vt:lpstr>
      <vt:lpstr>Recipe Mate</vt:lpstr>
      <vt:lpstr>Overview</vt:lpstr>
      <vt:lpstr>Recipe Mate in 30 Seconds…</vt:lpstr>
      <vt:lpstr>Concept</vt:lpstr>
      <vt:lpstr>Process</vt:lpstr>
      <vt:lpstr>Process (continued)</vt:lpstr>
      <vt:lpstr>Process (continued)</vt:lpstr>
      <vt:lpstr>A Demo of Recipe Mate</vt:lpstr>
      <vt:lpstr>Directions for Future Enhancements</vt:lpstr>
      <vt:lpstr>Questions?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Quarles, Denise (GE CoreTech &amp; Cyber)</cp:lastModifiedBy>
  <cp:revision>7</cp:revision>
  <dcterms:created xsi:type="dcterms:W3CDTF">2021-01-17T17:37:58Z</dcterms:created>
  <dcterms:modified xsi:type="dcterms:W3CDTF">2021-01-20T02:18:03Z</dcterms:modified>
</cp:coreProperties>
</file>